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1" lang="en-US" sz="4800" spc="-1" strike="noStrike">
                <a:solidFill>
                  <a:srgbClr val="333333"/>
                </a:solidFill>
                <a:latin typeface="Noto Sans"/>
              </a:rPr>
              <a:t>Click to edit the title text format</a:t>
            </a:r>
            <a:endParaRPr b="1" lang="en-US" sz="4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rIns="0" tIns="0" bIns="0">
            <a:normAutofit fontScale="16000"/>
          </a:bodyPr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Click to edit the outline text format</a:t>
            </a:r>
            <a:endParaRPr b="0" lang="en-US" sz="2400" spc="-1" strike="noStrike">
              <a:solidFill>
                <a:srgbClr val="333333"/>
              </a:solidFill>
              <a:latin typeface="Noto Sans"/>
            </a:endParaRPr>
          </a:p>
          <a:p>
            <a:pPr lvl="1" marL="864000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Second Outline Level</a:t>
            </a:r>
            <a:endParaRPr b="0" lang="en-US" sz="2400" spc="-1" strike="noStrike">
              <a:solidFill>
                <a:srgbClr val="333333"/>
              </a:solidFill>
              <a:latin typeface="Noto Sans"/>
            </a:endParaRPr>
          </a:p>
          <a:p>
            <a:pPr lvl="2" marL="1296000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Third Outline Level</a:t>
            </a:r>
            <a:endParaRPr b="0" lang="en-US" sz="2400" spc="-1" strike="noStrike">
              <a:solidFill>
                <a:srgbClr val="333333"/>
              </a:solidFill>
              <a:latin typeface="Noto Sans"/>
            </a:endParaRPr>
          </a:p>
          <a:p>
            <a:pPr lvl="3" marL="1728000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Fourth Outline Level</a:t>
            </a:r>
            <a:endParaRPr b="0" lang="en-US" sz="2400" spc="-1" strike="noStrike">
              <a:solidFill>
                <a:srgbClr val="333333"/>
              </a:solidFill>
              <a:latin typeface="Noto Sans"/>
            </a:endParaRPr>
          </a:p>
          <a:p>
            <a:pPr lvl="4" marL="2160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Fifth Outline Level</a:t>
            </a:r>
            <a:endParaRPr b="0" lang="en-US" sz="2400" spc="-1" strike="noStrike">
              <a:solidFill>
                <a:srgbClr val="333333"/>
              </a:solidFill>
              <a:latin typeface="Noto Sans"/>
            </a:endParaRPr>
          </a:p>
          <a:p>
            <a:pPr lvl="5" marL="2592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Sixth Outline Level</a:t>
            </a:r>
            <a:endParaRPr b="0" lang="en-US" sz="2400" spc="-1" strike="noStrike">
              <a:solidFill>
                <a:srgbClr val="333333"/>
              </a:solidFill>
              <a:latin typeface="Noto Sans"/>
            </a:endParaRPr>
          </a:p>
          <a:p>
            <a:pPr lvl="6" marL="3024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Seventh Outline Level</a:t>
            </a:r>
            <a:endParaRPr b="0" lang="en-US" sz="2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0DB75441-3535-40F8-B347-1A6E4137CBD8}" type="slidenum">
              <a:rPr b="0" lang="en-US" sz="1400" spc="-1" strike="noStrike">
                <a:latin typeface="Noto Sans"/>
              </a:rPr>
              <a:t>&lt;number&gt;</a:t>
            </a:fld>
            <a:r>
              <a:rPr b="0" lang="en-US" sz="1400" spc="-1" strike="noStrike">
                <a:latin typeface="Noto Sans"/>
              </a:rPr>
              <a:t> / </a:t>
            </a:r>
            <a:fld id="{75A7C948-7EC1-49FE-967F-7B7F3E84B686}" type="slidecount">
              <a:rPr b="0" lang="en-US" sz="1400" spc="-1" strike="noStrike">
                <a:latin typeface="Noto Sans"/>
              </a:rPr>
              <a:t>&lt;count&gt;</a:t>
            </a:fld>
            <a:endParaRPr b="0" lang="en-US" sz="1400" spc="-1" strike="noStrike">
              <a:latin typeface="Noto Sans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Click to edit the title text format</a:t>
            </a:r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Click to edit the outline text format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Second Outline Level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lvl="2" marL="1296000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Third Outline Level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lvl="3" marL="1728000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Fourth Outline Level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lvl="4" marL="2160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Fifth Outline Level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lvl="5" marL="2592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Sixth Outline Level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lvl="6" marL="3024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Seventh Outline Level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26D8B47D-8293-4632-824F-7BED29481246}" type="slidenum">
              <a:rPr b="0" lang="en-US" sz="1400" spc="-1" strike="noStrike">
                <a:latin typeface="Noto Sans"/>
              </a:rPr>
              <a:t>&lt;number&gt;</a:t>
            </a:fld>
            <a:r>
              <a:rPr b="0" lang="en-US" sz="1400" spc="-1" strike="noStrike">
                <a:latin typeface="Noto Sans"/>
              </a:rPr>
              <a:t> / </a:t>
            </a:r>
            <a:fld id="{C9BEA139-B333-472D-87CA-C9715EBB40C8}" type="slidecount">
              <a:rPr b="0" lang="en-US" sz="1400" spc="-1" strike="noStrike">
                <a:latin typeface="Noto Sans"/>
              </a:rPr>
              <a:t>7</a:t>
            </a:fld>
            <a:endParaRPr b="0" lang="en-US" sz="1400" spc="-1" strike="noStrike">
              <a:latin typeface="Noto Sans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92000" y="3993480"/>
            <a:ext cx="8568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r>
              <a:rPr b="1" lang="en-US" sz="4800" spc="-1" strike="noStrike">
                <a:solidFill>
                  <a:srgbClr val="333333"/>
                </a:solidFill>
                <a:latin typeface="Noto Sans"/>
              </a:rPr>
              <a:t>Môj pôvod</a:t>
            </a:r>
            <a:endParaRPr b="1" lang="en-US" sz="4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792000" y="5904000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Noto Sans"/>
              </a:rPr>
              <a:t>Adam Harmanský</a:t>
            </a:r>
            <a:endParaRPr b="0" lang="en-US" sz="3200" spc="-1" strike="noStrike"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Stará mama - Kroměříž</a:t>
            </a:r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720000" y="2160000"/>
            <a:ext cx="5497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28k obyvateľov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Arcibiskupský zámok v UNESCO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rcRect l="19783" t="0" r="17561" b="0"/>
          <a:stretch/>
        </p:blipFill>
        <p:spPr>
          <a:xfrm>
            <a:off x="6401160" y="2103120"/>
            <a:ext cx="3474360" cy="365760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8595360" y="365760"/>
            <a:ext cx="875160" cy="10792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91440" y="5163840"/>
            <a:ext cx="2926080" cy="178560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 rot="6241800">
            <a:off x="3198240" y="5554080"/>
            <a:ext cx="274320" cy="2103120"/>
          </a:xfrm>
          <a:custGeom>
            <a:avLst/>
            <a:gdLst/>
            <a:ahLst/>
            <a:rect l="0" t="0" r="r" b="b"/>
            <a:pathLst>
              <a:path w="764" h="5844">
                <a:moveTo>
                  <a:pt x="185" y="0"/>
                </a:moveTo>
                <a:lnTo>
                  <a:pt x="191" y="4382"/>
                </a:lnTo>
                <a:lnTo>
                  <a:pt x="0" y="4383"/>
                </a:lnTo>
                <a:lnTo>
                  <a:pt x="384" y="5843"/>
                </a:lnTo>
                <a:lnTo>
                  <a:pt x="763" y="4382"/>
                </a:lnTo>
                <a:lnTo>
                  <a:pt x="573" y="4382"/>
                </a:lnTo>
                <a:lnTo>
                  <a:pt x="567" y="0"/>
                </a:lnTo>
                <a:lnTo>
                  <a:pt x="18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3840480" y="4879800"/>
            <a:ext cx="2139840" cy="142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Starý otec - Snina</a:t>
            </a:r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720000" y="2160000"/>
            <a:ext cx="558936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Najvýchodnejšie zemplínske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mesto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6400800" y="1983960"/>
            <a:ext cx="3442680" cy="258804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6400800" y="4572000"/>
            <a:ext cx="3442680" cy="229608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365760" y="5394960"/>
            <a:ext cx="2626200" cy="1293480"/>
          </a:xfrm>
          <a:prstGeom prst="rect">
            <a:avLst/>
          </a:prstGeom>
          <a:ln>
            <a:noFill/>
          </a:ln>
        </p:spPr>
      </p:pic>
      <p:sp>
        <p:nvSpPr>
          <p:cNvPr id="98" name="Freeform 3"/>
          <p:cNvSpPr/>
          <p:nvPr/>
        </p:nvSpPr>
        <p:spPr>
          <a:xfrm>
            <a:off x="2605320" y="5810400"/>
            <a:ext cx="122040" cy="78480"/>
          </a:xfrm>
          <a:custGeom>
            <a:avLst/>
            <a:gdLst/>
            <a:ahLst/>
            <a:rect l="0" t="0" r="r" b="b"/>
            <a:pathLst>
              <a:path w="339" h="218">
                <a:moveTo>
                  <a:pt x="266" y="24"/>
                </a:moveTo>
                <a:lnTo>
                  <a:pt x="0" y="0"/>
                </a:lnTo>
                <a:lnTo>
                  <a:pt x="242" y="217"/>
                </a:lnTo>
                <a:lnTo>
                  <a:pt x="338" y="0"/>
                </a:lnTo>
                <a:lnTo>
                  <a:pt x="266" y="24"/>
                </a:lnTo>
                <a:close/>
              </a:path>
            </a:pathLst>
          </a:custGeom>
          <a:noFill/>
          <a:ln>
            <a:solidFill>
              <a:srgbClr val="000000"/>
            </a:solidFill>
          </a:ln>
        </p:spPr>
      </p:sp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8504280" y="300960"/>
            <a:ext cx="972360" cy="118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Starý otec - Brezno</a:t>
            </a:r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720000" y="2160000"/>
            <a:ext cx="5497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Býva tam veľká časť mojej rodiny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Príbeh o rytierovi bombúrovi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8595360" y="365760"/>
            <a:ext cx="972360" cy="111816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6309360" y="1737360"/>
            <a:ext cx="3259800" cy="244476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3"/>
          <a:stretch/>
        </p:blipFill>
        <p:spPr>
          <a:xfrm>
            <a:off x="366120" y="5395320"/>
            <a:ext cx="2626200" cy="129348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4"/>
          <a:stretch/>
        </p:blipFill>
        <p:spPr>
          <a:xfrm>
            <a:off x="5852160" y="4383720"/>
            <a:ext cx="3990240" cy="247428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5"/>
          <a:stretch/>
        </p:blipFill>
        <p:spPr>
          <a:xfrm>
            <a:off x="4114800" y="5029200"/>
            <a:ext cx="3345840" cy="223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Stará mama - Ľukva</a:t>
            </a:r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Ľukva už dávno nie je obec, ale iba mestská časť v obci Husiná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Ľukva je takisto názov potoka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“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Lukva” je takisto názov pokémon-a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66480" y="5395680"/>
            <a:ext cx="2626200" cy="129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Otec - Humenné</a:t>
            </a:r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kaštieľ/zámok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laborec+cirocha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8503920" y="579960"/>
            <a:ext cx="972360" cy="115740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366840" y="5396040"/>
            <a:ext cx="2626200" cy="129348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5852160" y="1736640"/>
            <a:ext cx="3993840" cy="299520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4"/>
          <a:stretch/>
        </p:blipFill>
        <p:spPr>
          <a:xfrm>
            <a:off x="5852160" y="4754880"/>
            <a:ext cx="3993840" cy="283464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5"/>
          <a:stretch/>
        </p:blipFill>
        <p:spPr>
          <a:xfrm>
            <a:off x="3474720" y="4480560"/>
            <a:ext cx="2139840" cy="288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720000" y="279720"/>
            <a:ext cx="8855640" cy="130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Za prípadnu pozornosť ďakujem</a:t>
            </a:r>
            <a:endParaRPr b="1" lang="en-US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¯\_(</a:t>
            </a:r>
            <a:r>
              <a:rPr b="0" lang="zh-CN" sz="2800" spc="-1" strike="noStrike">
                <a:solidFill>
                  <a:srgbClr val="333333"/>
                </a:solidFill>
                <a:latin typeface="Noto Sans"/>
              </a:rPr>
              <a:t>ツ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)_/¯</a:t>
            </a:r>
            <a:endParaRPr b="0" lang="en-US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2020-10-14T08:11:10Z</dcterms:created>
  <dc:creator/>
  <dc:description/>
  <dc:language>en-US</dc:language>
  <cp:lastModifiedBy/>
  <dcterms:modified xsi:type="dcterms:W3CDTF">2020-10-14T09:29:46Z</dcterms:modified>
  <cp:revision>4</cp:revision>
  <dc:subject/>
  <dc:title>Impress</dc:title>
</cp:coreProperties>
</file>